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9"/>
  </p:notesMasterIdLst>
  <p:sldIdLst>
    <p:sldId id="256" r:id="rId5"/>
    <p:sldId id="259" r:id="rId6"/>
    <p:sldId id="257" r:id="rId7"/>
    <p:sldId id="258" r:id="rId8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3529" autoAdjust="0"/>
  </p:normalViewPr>
  <p:slideViewPr>
    <p:cSldViewPr snapToGrid="0">
      <p:cViewPr varScale="1">
        <p:scale>
          <a:sx n="52" d="100"/>
          <a:sy n="52" d="100"/>
        </p:scale>
        <p:origin x="187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ven,Joery J.A.G. van" userId="f1ae176e-c35a-4188-a44a-8b3d2493c133" providerId="ADAL" clId="{C61F367E-7615-490B-B843-2763B1588A79}"/>
    <pc:docChg chg="undo custSel addSld delSld modSld">
      <pc:chgData name="Gerven,Joery J.A.G. van" userId="f1ae176e-c35a-4188-a44a-8b3d2493c133" providerId="ADAL" clId="{C61F367E-7615-490B-B843-2763B1588A79}" dt="2024-09-19T13:06:55.856" v="314" actId="20577"/>
      <pc:docMkLst>
        <pc:docMk/>
      </pc:docMkLst>
      <pc:sldChg chg="del">
        <pc:chgData name="Gerven,Joery J.A.G. van" userId="f1ae176e-c35a-4188-a44a-8b3d2493c133" providerId="ADAL" clId="{C61F367E-7615-490B-B843-2763B1588A79}" dt="2024-09-19T12:45:39.760" v="1" actId="47"/>
        <pc:sldMkLst>
          <pc:docMk/>
          <pc:sldMk cId="727610770" sldId="259"/>
        </pc:sldMkLst>
      </pc:sldChg>
      <pc:sldChg chg="modSp new mod modNotesTx">
        <pc:chgData name="Gerven,Joery J.A.G. van" userId="f1ae176e-c35a-4188-a44a-8b3d2493c133" providerId="ADAL" clId="{C61F367E-7615-490B-B843-2763B1588A79}" dt="2024-09-19T13:06:55.856" v="314" actId="20577"/>
        <pc:sldMkLst>
          <pc:docMk/>
          <pc:sldMk cId="2192237233" sldId="259"/>
        </pc:sldMkLst>
        <pc:spChg chg="mod">
          <ac:chgData name="Gerven,Joery J.A.G. van" userId="f1ae176e-c35a-4188-a44a-8b3d2493c133" providerId="ADAL" clId="{C61F367E-7615-490B-B843-2763B1588A79}" dt="2024-09-19T12:58:36.442" v="29" actId="20577"/>
          <ac:spMkLst>
            <pc:docMk/>
            <pc:sldMk cId="2192237233" sldId="259"/>
            <ac:spMk id="2" creationId="{1D36DCBD-DB4C-CDA3-C14E-8484DD6B44AB}"/>
          </ac:spMkLst>
        </pc:spChg>
        <pc:spChg chg="mod">
          <ac:chgData name="Gerven,Joery J.A.G. van" userId="f1ae176e-c35a-4188-a44a-8b3d2493c133" providerId="ADAL" clId="{C61F367E-7615-490B-B843-2763B1588A79}" dt="2024-09-19T13:06:55.856" v="314" actId="20577"/>
          <ac:spMkLst>
            <pc:docMk/>
            <pc:sldMk cId="2192237233" sldId="259"/>
            <ac:spMk id="3" creationId="{D8D5901E-03BF-7CAB-9703-76B6421787FD}"/>
          </ac:spMkLst>
        </pc:spChg>
      </pc:sldChg>
      <pc:sldChg chg="del">
        <pc:chgData name="Gerven,Joery J.A.G. van" userId="f1ae176e-c35a-4188-a44a-8b3d2493c133" providerId="ADAL" clId="{C61F367E-7615-490B-B843-2763B1588A79}" dt="2024-09-19T12:45:37.749" v="0" actId="47"/>
        <pc:sldMkLst>
          <pc:docMk/>
          <pc:sldMk cId="1622161574" sldId="260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309CFD-DA13-4294-AB54-9E2117F13E81}" type="datetimeFigureOut">
              <a:rPr lang="nl-NL" smtClean="0"/>
              <a:t>19-9-2024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33157-B061-4931-978F-26FCCCF06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9196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/>
            <a:r>
              <a:rPr lang="en-US" sz="1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This is accompanied by a growing staff shortage, rising healthcare costs, and more complex treatments. For a sustainable future, structural solutions are being sought, </a:t>
            </a:r>
          </a:p>
          <a:p>
            <a:pPr algn="l" rtl="0" fontAlgn="base"/>
            <a:r>
              <a:rPr lang="en-US" sz="1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including the use of artificial intelligence (AI) and interactive technologies. </a:t>
            </a:r>
            <a:endParaRPr lang="nl-NL" sz="18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algn="l" rtl="0" fontAlgn="base"/>
            <a:endParaRPr lang="en-US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egoe UI" panose="020B0502040204020203" pitchFamily="34" charset="0"/>
            </a:endParaRPr>
          </a:p>
          <a:p>
            <a:pPr algn="l" rtl="0" fontAlgn="base"/>
            <a:endParaRPr lang="en-US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egoe UI" panose="020B0502040204020203" pitchFamily="34" charset="0"/>
            </a:endParaRPr>
          </a:p>
          <a:p>
            <a:pPr algn="l" rtl="0" fontAlgn="base"/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Currently, it is difficult to figure out when a patient may fall. Caregivers have a measuring moment with the patients in the nursing homes. This data is recorded in an ECD, and that's it.</a:t>
            </a:r>
            <a:endParaRPr lang="en-US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Segoe UI" panose="020B0502040204020203" pitchFamily="34" charset="0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433157-B061-4931-978F-26FCCCF06A52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900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72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2799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96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36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991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September 19,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484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7880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9904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95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79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74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September 19, 2024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‹nr.›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4569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3D-weergave van de hersenen">
            <a:extLst>
              <a:ext uri="{FF2B5EF4-FFF2-40B4-BE49-F238E27FC236}">
                <a16:creationId xmlns:a16="http://schemas.microsoft.com/office/drawing/2014/main" id="{0BFDD722-BA15-E680-F7BC-16A65EDC67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"/>
            <a:ext cx="12191979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561308AD-F95B-4430-886C-40173A45B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96538" y="470850"/>
            <a:ext cx="9662615" cy="1603018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63500" dist="12700" dir="2700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B8C0BEF-1AD9-4002-9C03-EBFDBBE57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96538" y="475884"/>
            <a:ext cx="9662615" cy="1603018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C2A6F2-FDDF-DCF0-5505-0023385CE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0436" y="641442"/>
            <a:ext cx="8993875" cy="702861"/>
          </a:xfrm>
        </p:spPr>
        <p:txBody>
          <a:bodyPr anchor="b">
            <a:normAutofit/>
          </a:bodyPr>
          <a:lstStyle/>
          <a:p>
            <a:r>
              <a:rPr lang="en-GB" dirty="0"/>
              <a:t>VVT </a:t>
            </a:r>
            <a:r>
              <a:rPr lang="en-GB" dirty="0" err="1"/>
              <a:t>en</a:t>
            </a:r>
            <a:r>
              <a:rPr lang="en-GB" dirty="0"/>
              <a:t> de </a:t>
            </a:r>
            <a:r>
              <a:rPr lang="en-GB" dirty="0" err="1"/>
              <a:t>kansen</a:t>
            </a:r>
            <a:r>
              <a:rPr lang="en-GB" dirty="0"/>
              <a:t> van AI</a:t>
            </a:r>
            <a:endParaRPr lang="en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265941-11A5-8755-17F8-FCB641EEB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8359" y="1398896"/>
            <a:ext cx="7124132" cy="545911"/>
          </a:xfrm>
        </p:spPr>
        <p:txBody>
          <a:bodyPr>
            <a:normAutofit/>
          </a:bodyPr>
          <a:lstStyle/>
          <a:p>
            <a:r>
              <a:rPr lang="en-GB" sz="1800"/>
              <a:t>Project Proposal</a:t>
            </a:r>
            <a:endParaRPr lang="en-NL" sz="1800"/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DDCE5572-4319-4D42-813F-C8C69C08C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549" y="256355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41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36DCBD-DB4C-CDA3-C14E-8484DD6B4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Context &amp; Goal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8D5901E-03BF-7CAB-9703-76B642178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Increased</a:t>
            </a:r>
            <a:r>
              <a:rPr lang="nl-NL" dirty="0"/>
              <a:t>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elderly</a:t>
            </a:r>
            <a:r>
              <a:rPr lang="nl-NL" dirty="0"/>
              <a:t> </a:t>
            </a:r>
            <a:r>
              <a:rPr lang="nl-NL" dirty="0" err="1"/>
              <a:t>healthcare</a:t>
            </a:r>
            <a:r>
              <a:rPr lang="nl-NL" dirty="0"/>
              <a:t> </a:t>
            </a:r>
          </a:p>
          <a:p>
            <a:r>
              <a:rPr lang="nl-NL" dirty="0" err="1"/>
              <a:t>Staff</a:t>
            </a:r>
            <a:r>
              <a:rPr lang="nl-NL" dirty="0"/>
              <a:t> </a:t>
            </a:r>
            <a:r>
              <a:rPr lang="nl-NL" dirty="0" err="1"/>
              <a:t>shortage</a:t>
            </a:r>
            <a:endParaRPr lang="nl-NL" dirty="0"/>
          </a:p>
          <a:p>
            <a:r>
              <a:rPr lang="nl-NL" dirty="0" err="1"/>
              <a:t>Introduction</a:t>
            </a:r>
            <a:r>
              <a:rPr lang="nl-NL" dirty="0"/>
              <a:t> of AI</a:t>
            </a:r>
          </a:p>
          <a:p>
            <a:pPr marL="0" indent="0">
              <a:buNone/>
            </a:pPr>
            <a:endParaRPr lang="nl-NL" dirty="0"/>
          </a:p>
          <a:p>
            <a:r>
              <a:rPr lang="nl-NL" dirty="0"/>
              <a:t>ECD</a:t>
            </a:r>
          </a:p>
          <a:p>
            <a:r>
              <a:rPr lang="en-GB" dirty="0"/>
              <a:t>Anonymise</a:t>
            </a:r>
            <a:r>
              <a:rPr lang="nl-NL" dirty="0"/>
              <a:t>/ </a:t>
            </a:r>
            <a:r>
              <a:rPr lang="nl-NL" dirty="0" err="1"/>
              <a:t>psudonomilisation</a:t>
            </a:r>
            <a:r>
              <a:rPr lang="nl-NL" dirty="0"/>
              <a:t> data</a:t>
            </a:r>
          </a:p>
          <a:p>
            <a:r>
              <a:rPr lang="nl-NL" dirty="0"/>
              <a:t>Data transfer </a:t>
            </a:r>
            <a:r>
              <a:rPr lang="nl-NL" dirty="0" err="1"/>
              <a:t>between</a:t>
            </a:r>
            <a:r>
              <a:rPr lang="nl-NL" dirty="0"/>
              <a:t> datasource </a:t>
            </a:r>
            <a:r>
              <a:rPr lang="nl-NL" dirty="0" err="1"/>
              <a:t>and</a:t>
            </a:r>
            <a:r>
              <a:rPr lang="nl-NL" dirty="0"/>
              <a:t> AI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92237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331648" cy="1978172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36649" y="488969"/>
                  <a:pt x="9316893" y="491390"/>
                </a:cubicBezTo>
                <a:cubicBezTo>
                  <a:pt x="9298834" y="504511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79948" y="576062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407128" y="961344"/>
                </a:lnTo>
                <a:lnTo>
                  <a:pt x="8380548" y="987916"/>
                </a:lnTo>
                <a:lnTo>
                  <a:pt x="8379462" y="987106"/>
                </a:lnTo>
                <a:cubicBezTo>
                  <a:pt x="8376507" y="985864"/>
                  <a:pt x="8373362" y="986042"/>
                  <a:pt x="8369725" y="989186"/>
                </a:cubicBezTo>
                <a:cubicBezTo>
                  <a:pt x="8357221" y="990792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72124" y="1029408"/>
                  <a:pt x="8269666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43525" y="1179064"/>
                </a:lnTo>
                <a:lnTo>
                  <a:pt x="7685942" y="1233723"/>
                </a:lnTo>
                <a:lnTo>
                  <a:pt x="7586920" y="1261888"/>
                </a:lnTo>
                <a:cubicBezTo>
                  <a:pt x="7556723" y="1298911"/>
                  <a:pt x="7489186" y="1249860"/>
                  <a:pt x="7486100" y="1292563"/>
                </a:cubicBezTo>
                <a:cubicBezTo>
                  <a:pt x="7454875" y="1308356"/>
                  <a:pt x="7449202" y="1300366"/>
                  <a:pt x="7407190" y="1314737"/>
                </a:cubicBezTo>
                <a:cubicBezTo>
                  <a:pt x="7368386" y="1364011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23400" y="1671703"/>
                  <a:pt x="5529437" y="1636968"/>
                </a:cubicBezTo>
                <a:cubicBezTo>
                  <a:pt x="5500069" y="1636638"/>
                  <a:pt x="5481558" y="1636672"/>
                  <a:pt x="5440853" y="1657958"/>
                </a:cubicBezTo>
                <a:cubicBezTo>
                  <a:pt x="5340428" y="1673293"/>
                  <a:pt x="5074771" y="1739921"/>
                  <a:pt x="4945936" y="1713743"/>
                </a:cubicBezTo>
                <a:cubicBezTo>
                  <a:pt x="4914142" y="1717597"/>
                  <a:pt x="4837317" y="1726609"/>
                  <a:pt x="4818446" y="1726895"/>
                </a:cubicBezTo>
                <a:lnTo>
                  <a:pt x="4813657" y="1730706"/>
                </a:lnTo>
                <a:lnTo>
                  <a:pt x="4759058" y="1766533"/>
                </a:lnTo>
                <a:cubicBezTo>
                  <a:pt x="4747481" y="1770744"/>
                  <a:pt x="4734604" y="1772921"/>
                  <a:pt x="4719749" y="1771811"/>
                </a:cubicBezTo>
                <a:cubicBezTo>
                  <a:pt x="4667035" y="1745585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12575" y="1805339"/>
                  <a:pt x="4320575" y="1832722"/>
                </a:cubicBezTo>
                <a:cubicBezTo>
                  <a:pt x="4282030" y="1809397"/>
                  <a:pt x="4252210" y="1859755"/>
                  <a:pt x="4220200" y="1873173"/>
                </a:cubicBezTo>
                <a:cubicBezTo>
                  <a:pt x="4189784" y="1872580"/>
                  <a:pt x="4175475" y="1885756"/>
                  <a:pt x="4105361" y="1894711"/>
                </a:cubicBezTo>
                <a:cubicBezTo>
                  <a:pt x="4071894" y="1867524"/>
                  <a:pt x="4035294" y="1916372"/>
                  <a:pt x="3973223" y="1881015"/>
                </a:cubicBezTo>
                <a:cubicBezTo>
                  <a:pt x="3971330" y="1884974"/>
                  <a:pt x="3952843" y="1881390"/>
                  <a:pt x="3900992" y="1880603"/>
                </a:cubicBezTo>
                <a:cubicBezTo>
                  <a:pt x="3849141" y="1879815"/>
                  <a:pt x="3740259" y="1879432"/>
                  <a:pt x="3662119" y="1876289"/>
                </a:cubicBezTo>
                <a:cubicBezTo>
                  <a:pt x="3573420" y="1876991"/>
                  <a:pt x="3613412" y="1915150"/>
                  <a:pt x="3496919" y="1873180"/>
                </a:cubicBezTo>
                <a:cubicBezTo>
                  <a:pt x="3488062" y="1895719"/>
                  <a:pt x="3474293" y="1897950"/>
                  <a:pt x="3449433" y="1889681"/>
                </a:cubicBezTo>
                <a:cubicBezTo>
                  <a:pt x="3406553" y="1891629"/>
                  <a:pt x="3417350" y="1945453"/>
                  <a:pt x="3369766" y="1916653"/>
                </a:cubicBezTo>
                <a:cubicBezTo>
                  <a:pt x="3338805" y="1929531"/>
                  <a:pt x="3310151" y="1915620"/>
                  <a:pt x="3290336" y="1925039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57504" y="1957276"/>
                </a:lnTo>
                <a:lnTo>
                  <a:pt x="3115176" y="1943459"/>
                </a:lnTo>
                <a:cubicBezTo>
                  <a:pt x="3095397" y="1937281"/>
                  <a:pt x="3080878" y="1929976"/>
                  <a:pt x="3038835" y="1920210"/>
                </a:cubicBezTo>
                <a:cubicBezTo>
                  <a:pt x="3011900" y="1947086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1037" y="1967486"/>
                  <a:pt x="2001803" y="1954594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391573" y="1790862"/>
                  <a:pt x="1332568" y="1793149"/>
                </a:cubicBezTo>
                <a:cubicBezTo>
                  <a:pt x="1236287" y="1833446"/>
                  <a:pt x="1335185" y="1756546"/>
                  <a:pt x="1186881" y="1768613"/>
                </a:cubicBezTo>
                <a:cubicBezTo>
                  <a:pt x="1178443" y="1775469"/>
                  <a:pt x="1160576" y="1767918"/>
                  <a:pt x="1162595" y="1758337"/>
                </a:cubicBezTo>
                <a:cubicBezTo>
                  <a:pt x="1153167" y="1761117"/>
                  <a:pt x="1130472" y="1779083"/>
                  <a:pt x="1128523" y="1763621"/>
                </a:cubicBezTo>
                <a:cubicBezTo>
                  <a:pt x="1081415" y="1760756"/>
                  <a:pt x="1034361" y="1768718"/>
                  <a:pt x="991903" y="1786741"/>
                </a:cubicBezTo>
                <a:cubicBezTo>
                  <a:pt x="966383" y="1781126"/>
                  <a:pt x="949501" y="1831241"/>
                  <a:pt x="883960" y="1822386"/>
                </a:cubicBezTo>
                <a:cubicBezTo>
                  <a:pt x="831931" y="1790865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8CDAF2-2E7F-0C62-BEDE-B1AD26EC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Scope</a:t>
            </a:r>
          </a:p>
        </p:txBody>
      </p:sp>
      <p:sp>
        <p:nvSpPr>
          <p:cNvPr id="56" name="Content Placeholder 33">
            <a:extLst>
              <a:ext uri="{FF2B5EF4-FFF2-40B4-BE49-F238E27FC236}">
                <a16:creationId xmlns:a16="http://schemas.microsoft.com/office/drawing/2014/main" id="{B873FA57-6F20-A285-773E-FD74EA3AE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2296161"/>
            <a:ext cx="4788505" cy="3846012"/>
          </a:xfrm>
        </p:spPr>
        <p:txBody>
          <a:bodyPr>
            <a:normAutofit/>
          </a:bodyPr>
          <a:lstStyle/>
          <a:p>
            <a:r>
              <a:rPr lang="en-US" dirty="0"/>
              <a:t>Inside scope: Green</a:t>
            </a:r>
          </a:p>
          <a:p>
            <a:r>
              <a:rPr lang="en-US" dirty="0"/>
              <a:t>Outside scope: Purple</a:t>
            </a:r>
          </a:p>
        </p:txBody>
      </p:sp>
      <p:pic>
        <p:nvPicPr>
          <p:cNvPr id="9" name="Content Placeholder 8" descr="A diagram of a software application&#10;&#10;Description automatically generated">
            <a:extLst>
              <a:ext uri="{FF2B5EF4-FFF2-40B4-BE49-F238E27FC236}">
                <a16:creationId xmlns:a16="http://schemas.microsoft.com/office/drawing/2014/main" id="{BA90AAA1-A839-29A6-EE89-FD7EB487D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579" y="1725199"/>
            <a:ext cx="4045903" cy="4338771"/>
          </a:xfrm>
          <a:prstGeom prst="rect">
            <a:avLst/>
          </a:prstGeom>
        </p:spPr>
      </p:pic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64E267B-3F5A-4357-9E7F-C5FBE5D3B1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0426" y="5902730"/>
            <a:ext cx="5741575" cy="955271"/>
          </a:xfrm>
          <a:custGeom>
            <a:avLst/>
            <a:gdLst>
              <a:gd name="connsiteX0" fmla="*/ 5741575 w 5741575"/>
              <a:gd name="connsiteY0" fmla="*/ 0 h 955271"/>
              <a:gd name="connsiteX1" fmla="*/ 5741575 w 5741575"/>
              <a:gd name="connsiteY1" fmla="*/ 955271 h 955271"/>
              <a:gd name="connsiteX2" fmla="*/ 0 w 5741575"/>
              <a:gd name="connsiteY2" fmla="*/ 955271 h 955271"/>
              <a:gd name="connsiteX3" fmla="*/ 8558 w 5741575"/>
              <a:gd name="connsiteY3" fmla="*/ 953971 h 955271"/>
              <a:gd name="connsiteX4" fmla="*/ 16894 w 5741575"/>
              <a:gd name="connsiteY4" fmla="*/ 953847 h 955271"/>
              <a:gd name="connsiteX5" fmla="*/ 28156 w 5741575"/>
              <a:gd name="connsiteY5" fmla="*/ 951374 h 955271"/>
              <a:gd name="connsiteX6" fmla="*/ 28293 w 5741575"/>
              <a:gd name="connsiteY6" fmla="*/ 950971 h 955271"/>
              <a:gd name="connsiteX7" fmla="*/ 39115 w 5741575"/>
              <a:gd name="connsiteY7" fmla="*/ 949326 h 955271"/>
              <a:gd name="connsiteX8" fmla="*/ 93851 w 5741575"/>
              <a:gd name="connsiteY8" fmla="*/ 945611 h 955271"/>
              <a:gd name="connsiteX9" fmla="*/ 148657 w 5741575"/>
              <a:gd name="connsiteY9" fmla="*/ 898134 h 955271"/>
              <a:gd name="connsiteX10" fmla="*/ 174554 w 5741575"/>
              <a:gd name="connsiteY10" fmla="*/ 886351 h 955271"/>
              <a:gd name="connsiteX11" fmla="*/ 187633 w 5741575"/>
              <a:gd name="connsiteY11" fmla="*/ 878226 h 955271"/>
              <a:gd name="connsiteX12" fmla="*/ 187961 w 5741575"/>
              <a:gd name="connsiteY12" fmla="*/ 876538 h 955271"/>
              <a:gd name="connsiteX13" fmla="*/ 240501 w 5741575"/>
              <a:gd name="connsiteY13" fmla="*/ 873150 h 955271"/>
              <a:gd name="connsiteX14" fmla="*/ 246345 w 5741575"/>
              <a:gd name="connsiteY14" fmla="*/ 869942 h 955271"/>
              <a:gd name="connsiteX15" fmla="*/ 282041 w 5741575"/>
              <a:gd name="connsiteY15" fmla="*/ 871263 h 955271"/>
              <a:gd name="connsiteX16" fmla="*/ 299711 w 5741575"/>
              <a:gd name="connsiteY16" fmla="*/ 870064 h 955271"/>
              <a:gd name="connsiteX17" fmla="*/ 306299 w 5741575"/>
              <a:gd name="connsiteY17" fmla="*/ 873609 h 955271"/>
              <a:gd name="connsiteX18" fmla="*/ 331571 w 5741575"/>
              <a:gd name="connsiteY18" fmla="*/ 869866 h 955271"/>
              <a:gd name="connsiteX19" fmla="*/ 333872 w 5741575"/>
              <a:gd name="connsiteY19" fmla="*/ 867971 h 955271"/>
              <a:gd name="connsiteX20" fmla="*/ 356953 w 5741575"/>
              <a:gd name="connsiteY20" fmla="*/ 870334 h 955271"/>
              <a:gd name="connsiteX21" fmla="*/ 379005 w 5741575"/>
              <a:gd name="connsiteY21" fmla="*/ 878900 h 955271"/>
              <a:gd name="connsiteX22" fmla="*/ 585428 w 5741575"/>
              <a:gd name="connsiteY22" fmla="*/ 826440 h 955271"/>
              <a:gd name="connsiteX23" fmla="*/ 787156 w 5741575"/>
              <a:gd name="connsiteY23" fmla="*/ 838447 h 955271"/>
              <a:gd name="connsiteX24" fmla="*/ 898586 w 5741575"/>
              <a:gd name="connsiteY24" fmla="*/ 808502 h 955271"/>
              <a:gd name="connsiteX25" fmla="*/ 924063 w 5741575"/>
              <a:gd name="connsiteY25" fmla="*/ 770210 h 955271"/>
              <a:gd name="connsiteX26" fmla="*/ 1212574 w 5741575"/>
              <a:gd name="connsiteY26" fmla="*/ 724238 h 955271"/>
              <a:gd name="connsiteX27" fmla="*/ 1280768 w 5741575"/>
              <a:gd name="connsiteY27" fmla="*/ 699122 h 955271"/>
              <a:gd name="connsiteX28" fmla="*/ 1352027 w 5741575"/>
              <a:gd name="connsiteY28" fmla="*/ 704323 h 955271"/>
              <a:gd name="connsiteX29" fmla="*/ 1374314 w 5741575"/>
              <a:gd name="connsiteY29" fmla="*/ 688815 h 955271"/>
              <a:gd name="connsiteX30" fmla="*/ 1378034 w 5741575"/>
              <a:gd name="connsiteY30" fmla="*/ 685842 h 955271"/>
              <a:gd name="connsiteX31" fmla="*/ 1395604 w 5741575"/>
              <a:gd name="connsiteY31" fmla="*/ 680460 h 955271"/>
              <a:gd name="connsiteX32" fmla="*/ 1397206 w 5741575"/>
              <a:gd name="connsiteY32" fmla="*/ 670793 h 955271"/>
              <a:gd name="connsiteX33" fmla="*/ 1421250 w 5741575"/>
              <a:gd name="connsiteY33" fmla="*/ 656855 h 955271"/>
              <a:gd name="connsiteX34" fmla="*/ 1454524 w 5741575"/>
              <a:gd name="connsiteY34" fmla="*/ 649224 h 955271"/>
              <a:gd name="connsiteX35" fmla="*/ 1616217 w 5741575"/>
              <a:gd name="connsiteY35" fmla="*/ 622107 h 955271"/>
              <a:gd name="connsiteX36" fmla="*/ 1710928 w 5741575"/>
              <a:gd name="connsiteY36" fmla="*/ 600666 h 955271"/>
              <a:gd name="connsiteX37" fmla="*/ 1743718 w 5741575"/>
              <a:gd name="connsiteY37" fmla="*/ 584327 h 955271"/>
              <a:gd name="connsiteX38" fmla="*/ 1791651 w 5741575"/>
              <a:gd name="connsiteY38" fmla="*/ 567019 h 955271"/>
              <a:gd name="connsiteX39" fmla="*/ 1873778 w 5741575"/>
              <a:gd name="connsiteY39" fmla="*/ 530130 h 955271"/>
              <a:gd name="connsiteX40" fmla="*/ 1988411 w 5741575"/>
              <a:gd name="connsiteY40" fmla="*/ 491599 h 955271"/>
              <a:gd name="connsiteX41" fmla="*/ 2085507 w 5741575"/>
              <a:gd name="connsiteY41" fmla="*/ 498527 h 955271"/>
              <a:gd name="connsiteX42" fmla="*/ 2090767 w 5741575"/>
              <a:gd name="connsiteY42" fmla="*/ 490616 h 955271"/>
              <a:gd name="connsiteX43" fmla="*/ 2151143 w 5741575"/>
              <a:gd name="connsiteY43" fmla="*/ 478332 h 955271"/>
              <a:gd name="connsiteX44" fmla="*/ 2378710 w 5741575"/>
              <a:gd name="connsiteY44" fmla="*/ 477570 h 955271"/>
              <a:gd name="connsiteX45" fmla="*/ 2496256 w 5741575"/>
              <a:gd name="connsiteY45" fmla="*/ 452396 h 955271"/>
              <a:gd name="connsiteX46" fmla="*/ 2535387 w 5741575"/>
              <a:gd name="connsiteY46" fmla="*/ 436645 h 955271"/>
              <a:gd name="connsiteX47" fmla="*/ 2601109 w 5741575"/>
              <a:gd name="connsiteY47" fmla="*/ 410678 h 955271"/>
              <a:gd name="connsiteX48" fmla="*/ 2643855 w 5741575"/>
              <a:gd name="connsiteY48" fmla="*/ 374482 h 955271"/>
              <a:gd name="connsiteX49" fmla="*/ 2657726 w 5741575"/>
              <a:gd name="connsiteY49" fmla="*/ 365841 h 955271"/>
              <a:gd name="connsiteX50" fmla="*/ 2687125 w 5741575"/>
              <a:gd name="connsiteY50" fmla="*/ 366820 h 955271"/>
              <a:gd name="connsiteX51" fmla="*/ 2697479 w 5741575"/>
              <a:gd name="connsiteY51" fmla="*/ 361430 h 955271"/>
              <a:gd name="connsiteX52" fmla="*/ 2701547 w 5741575"/>
              <a:gd name="connsiteY52" fmla="*/ 361545 h 955271"/>
              <a:gd name="connsiteX53" fmla="*/ 2711054 w 5741575"/>
              <a:gd name="connsiteY53" fmla="*/ 360597 h 955271"/>
              <a:gd name="connsiteX54" fmla="*/ 2710438 w 5741575"/>
              <a:gd name="connsiteY54" fmla="*/ 366958 h 955271"/>
              <a:gd name="connsiteX55" fmla="*/ 2722936 w 5741575"/>
              <a:gd name="connsiteY55" fmla="*/ 377633 h 955271"/>
              <a:gd name="connsiteX56" fmla="*/ 2777227 w 5741575"/>
              <a:gd name="connsiteY56" fmla="*/ 368972 h 955271"/>
              <a:gd name="connsiteX57" fmla="*/ 2779510 w 5741575"/>
              <a:gd name="connsiteY57" fmla="*/ 361652 h 955271"/>
              <a:gd name="connsiteX58" fmla="*/ 2786278 w 5741575"/>
              <a:gd name="connsiteY58" fmla="*/ 359869 h 955271"/>
              <a:gd name="connsiteX59" fmla="*/ 2792101 w 5741575"/>
              <a:gd name="connsiteY59" fmla="*/ 365927 h 955271"/>
              <a:gd name="connsiteX60" fmla="*/ 2885545 w 5741575"/>
              <a:gd name="connsiteY60" fmla="*/ 372818 h 955271"/>
              <a:gd name="connsiteX61" fmla="*/ 3009558 w 5741575"/>
              <a:gd name="connsiteY61" fmla="*/ 370573 h 955271"/>
              <a:gd name="connsiteX62" fmla="*/ 3095010 w 5741575"/>
              <a:gd name="connsiteY62" fmla="*/ 332454 h 955271"/>
              <a:gd name="connsiteX63" fmla="*/ 3103742 w 5741575"/>
              <a:gd name="connsiteY63" fmla="*/ 337974 h 955271"/>
              <a:gd name="connsiteX64" fmla="*/ 3165093 w 5741575"/>
              <a:gd name="connsiteY64" fmla="*/ 329459 h 955271"/>
              <a:gd name="connsiteX65" fmla="*/ 3373785 w 5741575"/>
              <a:gd name="connsiteY65" fmla="*/ 255680 h 955271"/>
              <a:gd name="connsiteX66" fmla="*/ 3493851 w 5741575"/>
              <a:gd name="connsiteY66" fmla="*/ 240255 h 955271"/>
              <a:gd name="connsiteX67" fmla="*/ 3537470 w 5741575"/>
              <a:gd name="connsiteY67" fmla="*/ 241867 h 955271"/>
              <a:gd name="connsiteX68" fmla="*/ 3610489 w 5741575"/>
              <a:gd name="connsiteY68" fmla="*/ 244128 h 955271"/>
              <a:gd name="connsiteX69" fmla="*/ 3667539 w 5741575"/>
              <a:gd name="connsiteY69" fmla="*/ 263271 h 955271"/>
              <a:gd name="connsiteX70" fmla="*/ 3727614 w 5741575"/>
              <a:gd name="connsiteY70" fmla="*/ 258245 h 955271"/>
              <a:gd name="connsiteX71" fmla="*/ 3738369 w 5741575"/>
              <a:gd name="connsiteY71" fmla="*/ 234506 h 955271"/>
              <a:gd name="connsiteX72" fmla="*/ 3803670 w 5741575"/>
              <a:gd name="connsiteY72" fmla="*/ 236457 h 955271"/>
              <a:gd name="connsiteX73" fmla="*/ 3903080 w 5741575"/>
              <a:gd name="connsiteY73" fmla="*/ 241890 h 955271"/>
              <a:gd name="connsiteX74" fmla="*/ 3959588 w 5741575"/>
              <a:gd name="connsiteY74" fmla="*/ 239195 h 955271"/>
              <a:gd name="connsiteX75" fmla="*/ 4114838 w 5741575"/>
              <a:gd name="connsiteY75" fmla="*/ 238165 h 955271"/>
              <a:gd name="connsiteX76" fmla="*/ 4271023 w 5741575"/>
              <a:gd name="connsiteY76" fmla="*/ 241959 h 955271"/>
              <a:gd name="connsiteX77" fmla="*/ 4367397 w 5741575"/>
              <a:gd name="connsiteY77" fmla="*/ 271442 h 955271"/>
              <a:gd name="connsiteX78" fmla="*/ 4495366 w 5741575"/>
              <a:gd name="connsiteY78" fmla="*/ 271618 h 955271"/>
              <a:gd name="connsiteX79" fmla="*/ 4517347 w 5741575"/>
              <a:gd name="connsiteY79" fmla="*/ 275639 h 955271"/>
              <a:gd name="connsiteX80" fmla="*/ 4546116 w 5741575"/>
              <a:gd name="connsiteY80" fmla="*/ 268568 h 955271"/>
              <a:gd name="connsiteX81" fmla="*/ 4661259 w 5741575"/>
              <a:gd name="connsiteY81" fmla="*/ 238966 h 955271"/>
              <a:gd name="connsiteX82" fmla="*/ 4750403 w 5741575"/>
              <a:gd name="connsiteY82" fmla="*/ 204364 h 955271"/>
              <a:gd name="connsiteX83" fmla="*/ 4867614 w 5741575"/>
              <a:gd name="connsiteY83" fmla="*/ 208668 h 955271"/>
              <a:gd name="connsiteX84" fmla="*/ 4937036 w 5741575"/>
              <a:gd name="connsiteY84" fmla="*/ 195446 h 955271"/>
              <a:gd name="connsiteX85" fmla="*/ 5047626 w 5741575"/>
              <a:gd name="connsiteY85" fmla="*/ 149604 h 955271"/>
              <a:gd name="connsiteX86" fmla="*/ 5200247 w 5741575"/>
              <a:gd name="connsiteY86" fmla="*/ 142695 h 955271"/>
              <a:gd name="connsiteX87" fmla="*/ 5235691 w 5741575"/>
              <a:gd name="connsiteY87" fmla="*/ 173330 h 955271"/>
              <a:gd name="connsiteX88" fmla="*/ 5280133 w 5741575"/>
              <a:gd name="connsiteY88" fmla="*/ 189342 h 955271"/>
              <a:gd name="connsiteX89" fmla="*/ 5291963 w 5741575"/>
              <a:gd name="connsiteY89" fmla="*/ 139446 h 955271"/>
              <a:gd name="connsiteX90" fmla="*/ 5418472 w 5741575"/>
              <a:gd name="connsiteY90" fmla="*/ 89163 h 955271"/>
              <a:gd name="connsiteX91" fmla="*/ 5482354 w 5741575"/>
              <a:gd name="connsiteY91" fmla="*/ 69470 h 955271"/>
              <a:gd name="connsiteX92" fmla="*/ 5583280 w 5741575"/>
              <a:gd name="connsiteY92" fmla="*/ 49787 h 955271"/>
              <a:gd name="connsiteX93" fmla="*/ 5613766 w 5741575"/>
              <a:gd name="connsiteY93" fmla="*/ 41855 h 955271"/>
              <a:gd name="connsiteX94" fmla="*/ 5684952 w 5741575"/>
              <a:gd name="connsiteY94" fmla="*/ 26088 h 95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741575" h="955271">
                <a:moveTo>
                  <a:pt x="5741575" y="0"/>
                </a:moveTo>
                <a:lnTo>
                  <a:pt x="5741575" y="955271"/>
                </a:lnTo>
                <a:lnTo>
                  <a:pt x="0" y="955271"/>
                </a:lnTo>
                <a:lnTo>
                  <a:pt x="8558" y="953971"/>
                </a:lnTo>
                <a:lnTo>
                  <a:pt x="16894" y="953847"/>
                </a:lnTo>
                <a:cubicBezTo>
                  <a:pt x="22474" y="953361"/>
                  <a:pt x="25973" y="952524"/>
                  <a:pt x="28156" y="951374"/>
                </a:cubicBezTo>
                <a:cubicBezTo>
                  <a:pt x="28201" y="951240"/>
                  <a:pt x="28247" y="951105"/>
                  <a:pt x="28293" y="950971"/>
                </a:cubicBezTo>
                <a:lnTo>
                  <a:pt x="39115" y="949326"/>
                </a:lnTo>
                <a:cubicBezTo>
                  <a:pt x="57701" y="947335"/>
                  <a:pt x="76089" y="946141"/>
                  <a:pt x="93851" y="945611"/>
                </a:cubicBezTo>
                <a:cubicBezTo>
                  <a:pt x="99905" y="923404"/>
                  <a:pt x="170209" y="932855"/>
                  <a:pt x="148657" y="898134"/>
                </a:cubicBezTo>
                <a:cubicBezTo>
                  <a:pt x="172173" y="896348"/>
                  <a:pt x="191809" y="908449"/>
                  <a:pt x="174554" y="886351"/>
                </a:cubicBezTo>
                <a:cubicBezTo>
                  <a:pt x="182014" y="885083"/>
                  <a:pt x="185699" y="882087"/>
                  <a:pt x="187633" y="878226"/>
                </a:cubicBezTo>
                <a:cubicBezTo>
                  <a:pt x="187742" y="877663"/>
                  <a:pt x="187852" y="877101"/>
                  <a:pt x="187961" y="876538"/>
                </a:cubicBezTo>
                <a:lnTo>
                  <a:pt x="240501" y="873150"/>
                </a:lnTo>
                <a:lnTo>
                  <a:pt x="246345" y="869942"/>
                </a:lnTo>
                <a:lnTo>
                  <a:pt x="282041" y="871263"/>
                </a:lnTo>
                <a:lnTo>
                  <a:pt x="299711" y="870064"/>
                </a:lnTo>
                <a:lnTo>
                  <a:pt x="306299" y="873609"/>
                </a:lnTo>
                <a:cubicBezTo>
                  <a:pt x="312531" y="875279"/>
                  <a:pt x="320316" y="874896"/>
                  <a:pt x="331571" y="869866"/>
                </a:cubicBezTo>
                <a:lnTo>
                  <a:pt x="333872" y="867971"/>
                </a:lnTo>
                <a:lnTo>
                  <a:pt x="356953" y="870334"/>
                </a:lnTo>
                <a:cubicBezTo>
                  <a:pt x="364772" y="872042"/>
                  <a:pt x="372199" y="874762"/>
                  <a:pt x="379005" y="878900"/>
                </a:cubicBezTo>
                <a:cubicBezTo>
                  <a:pt x="436788" y="836391"/>
                  <a:pt x="512367" y="847456"/>
                  <a:pt x="585428" y="826440"/>
                </a:cubicBezTo>
                <a:cubicBezTo>
                  <a:pt x="600236" y="776571"/>
                  <a:pt x="751447" y="800939"/>
                  <a:pt x="787156" y="838447"/>
                </a:cubicBezTo>
                <a:cubicBezTo>
                  <a:pt x="767750" y="789794"/>
                  <a:pt x="977582" y="857915"/>
                  <a:pt x="898586" y="808502"/>
                </a:cubicBezTo>
                <a:cubicBezTo>
                  <a:pt x="926099" y="807167"/>
                  <a:pt x="944922" y="782490"/>
                  <a:pt x="924063" y="770210"/>
                </a:cubicBezTo>
                <a:cubicBezTo>
                  <a:pt x="1015917" y="786259"/>
                  <a:pt x="1117953" y="728408"/>
                  <a:pt x="1212574" y="724238"/>
                </a:cubicBezTo>
                <a:cubicBezTo>
                  <a:pt x="1245879" y="677520"/>
                  <a:pt x="1233543" y="716744"/>
                  <a:pt x="1280768" y="699122"/>
                </a:cubicBezTo>
                <a:cubicBezTo>
                  <a:pt x="1280824" y="735474"/>
                  <a:pt x="1333787" y="667235"/>
                  <a:pt x="1352027" y="704323"/>
                </a:cubicBezTo>
                <a:cubicBezTo>
                  <a:pt x="1360044" y="699941"/>
                  <a:pt x="1367234" y="694526"/>
                  <a:pt x="1374314" y="688815"/>
                </a:cubicBezTo>
                <a:lnTo>
                  <a:pt x="1378034" y="685842"/>
                </a:lnTo>
                <a:lnTo>
                  <a:pt x="1395604" y="680460"/>
                </a:lnTo>
                <a:lnTo>
                  <a:pt x="1397206" y="670793"/>
                </a:lnTo>
                <a:lnTo>
                  <a:pt x="1421250" y="656855"/>
                </a:lnTo>
                <a:cubicBezTo>
                  <a:pt x="1430770" y="652893"/>
                  <a:pt x="1441623" y="650105"/>
                  <a:pt x="1454524" y="649224"/>
                </a:cubicBezTo>
                <a:cubicBezTo>
                  <a:pt x="1502655" y="660482"/>
                  <a:pt x="1556151" y="606226"/>
                  <a:pt x="1616217" y="622107"/>
                </a:cubicBezTo>
                <a:cubicBezTo>
                  <a:pt x="1637755" y="624837"/>
                  <a:pt x="1701030" y="614257"/>
                  <a:pt x="1710928" y="600666"/>
                </a:cubicBezTo>
                <a:cubicBezTo>
                  <a:pt x="1723693" y="596072"/>
                  <a:pt x="1739861" y="597834"/>
                  <a:pt x="1743718" y="584327"/>
                </a:cubicBezTo>
                <a:cubicBezTo>
                  <a:pt x="1751098" y="567647"/>
                  <a:pt x="1801421" y="583831"/>
                  <a:pt x="1791651" y="567019"/>
                </a:cubicBezTo>
                <a:cubicBezTo>
                  <a:pt x="1827282" y="577929"/>
                  <a:pt x="1847642" y="542228"/>
                  <a:pt x="1873778" y="530130"/>
                </a:cubicBezTo>
                <a:cubicBezTo>
                  <a:pt x="1902425" y="541995"/>
                  <a:pt x="1929013" y="504913"/>
                  <a:pt x="1988411" y="491599"/>
                </a:cubicBezTo>
                <a:cubicBezTo>
                  <a:pt x="2020077" y="505546"/>
                  <a:pt x="2028363" y="482381"/>
                  <a:pt x="2085507" y="498527"/>
                </a:cubicBezTo>
                <a:cubicBezTo>
                  <a:pt x="2086719" y="495769"/>
                  <a:pt x="2088490" y="493104"/>
                  <a:pt x="2090767" y="490616"/>
                </a:cubicBezTo>
                <a:cubicBezTo>
                  <a:pt x="2103992" y="476161"/>
                  <a:pt x="2131025" y="470659"/>
                  <a:pt x="2151143" y="478332"/>
                </a:cubicBezTo>
                <a:cubicBezTo>
                  <a:pt x="2240088" y="497642"/>
                  <a:pt x="2310118" y="483043"/>
                  <a:pt x="2378710" y="477570"/>
                </a:cubicBezTo>
                <a:cubicBezTo>
                  <a:pt x="2454975" y="467585"/>
                  <a:pt x="2391576" y="437831"/>
                  <a:pt x="2496256" y="452396"/>
                </a:cubicBezTo>
                <a:cubicBezTo>
                  <a:pt x="2501503" y="436899"/>
                  <a:pt x="2513119" y="433980"/>
                  <a:pt x="2535387" y="436645"/>
                </a:cubicBezTo>
                <a:cubicBezTo>
                  <a:pt x="2572084" y="430778"/>
                  <a:pt x="2557124" y="397207"/>
                  <a:pt x="2601109" y="410678"/>
                </a:cubicBezTo>
                <a:cubicBezTo>
                  <a:pt x="2588000" y="393616"/>
                  <a:pt x="2667428" y="390302"/>
                  <a:pt x="2643855" y="374482"/>
                </a:cubicBezTo>
                <a:cubicBezTo>
                  <a:pt x="2648277" y="369169"/>
                  <a:pt x="2652937" y="366761"/>
                  <a:pt x="2657726" y="365841"/>
                </a:cubicBezTo>
                <a:cubicBezTo>
                  <a:pt x="2667303" y="363999"/>
                  <a:pt x="2677395" y="368107"/>
                  <a:pt x="2687125" y="366820"/>
                </a:cubicBezTo>
                <a:lnTo>
                  <a:pt x="2697479" y="361430"/>
                </a:lnTo>
                <a:lnTo>
                  <a:pt x="2701547" y="361545"/>
                </a:lnTo>
                <a:lnTo>
                  <a:pt x="2711054" y="360597"/>
                </a:lnTo>
                <a:lnTo>
                  <a:pt x="2710438" y="366958"/>
                </a:lnTo>
                <a:cubicBezTo>
                  <a:pt x="2708955" y="373111"/>
                  <a:pt x="2708038" y="379788"/>
                  <a:pt x="2722936" y="377633"/>
                </a:cubicBezTo>
                <a:cubicBezTo>
                  <a:pt x="2753511" y="370170"/>
                  <a:pt x="2766475" y="394972"/>
                  <a:pt x="2777227" y="368972"/>
                </a:cubicBezTo>
                <a:lnTo>
                  <a:pt x="2779510" y="361652"/>
                </a:lnTo>
                <a:lnTo>
                  <a:pt x="2786278" y="359869"/>
                </a:lnTo>
                <a:cubicBezTo>
                  <a:pt x="2789994" y="359750"/>
                  <a:pt x="2792255" y="361281"/>
                  <a:pt x="2792101" y="365927"/>
                </a:cubicBezTo>
                <a:cubicBezTo>
                  <a:pt x="2819315" y="344279"/>
                  <a:pt x="2855630" y="370297"/>
                  <a:pt x="2885545" y="372818"/>
                </a:cubicBezTo>
                <a:cubicBezTo>
                  <a:pt x="2905895" y="352581"/>
                  <a:pt x="2948591" y="377825"/>
                  <a:pt x="3009558" y="370573"/>
                </a:cubicBezTo>
                <a:cubicBezTo>
                  <a:pt x="3031640" y="347442"/>
                  <a:pt x="3050695" y="365935"/>
                  <a:pt x="3095010" y="332454"/>
                </a:cubicBezTo>
                <a:cubicBezTo>
                  <a:pt x="3097485" y="334582"/>
                  <a:pt x="3100426" y="336441"/>
                  <a:pt x="3103742" y="337974"/>
                </a:cubicBezTo>
                <a:cubicBezTo>
                  <a:pt x="3123005" y="346878"/>
                  <a:pt x="3150475" y="343067"/>
                  <a:pt x="3165093" y="329459"/>
                </a:cubicBezTo>
                <a:cubicBezTo>
                  <a:pt x="3236951" y="282673"/>
                  <a:pt x="3308286" y="273118"/>
                  <a:pt x="3373785" y="255680"/>
                </a:cubicBezTo>
                <a:cubicBezTo>
                  <a:pt x="3448540" y="239861"/>
                  <a:pt x="3405238" y="287846"/>
                  <a:pt x="3493851" y="240255"/>
                </a:cubicBezTo>
                <a:cubicBezTo>
                  <a:pt x="3506326" y="252723"/>
                  <a:pt x="3518405" y="251593"/>
                  <a:pt x="3537470" y="241867"/>
                </a:cubicBezTo>
                <a:cubicBezTo>
                  <a:pt x="3573967" y="235226"/>
                  <a:pt x="3576893" y="270855"/>
                  <a:pt x="3610489" y="244128"/>
                </a:cubicBezTo>
                <a:cubicBezTo>
                  <a:pt x="3606935" y="264036"/>
                  <a:pt x="3681284" y="241075"/>
                  <a:pt x="3667539" y="263271"/>
                </a:cubicBezTo>
                <a:cubicBezTo>
                  <a:pt x="3694251" y="276940"/>
                  <a:pt x="3701441" y="246803"/>
                  <a:pt x="3727614" y="258245"/>
                </a:cubicBezTo>
                <a:cubicBezTo>
                  <a:pt x="3754952" y="257751"/>
                  <a:pt x="3708960" y="240314"/>
                  <a:pt x="3738369" y="234506"/>
                </a:cubicBezTo>
                <a:cubicBezTo>
                  <a:pt x="3774580" y="230879"/>
                  <a:pt x="3768868" y="196201"/>
                  <a:pt x="3803670" y="236457"/>
                </a:cubicBezTo>
                <a:cubicBezTo>
                  <a:pt x="3839567" y="220301"/>
                  <a:pt x="3850064" y="239151"/>
                  <a:pt x="3903080" y="241890"/>
                </a:cubicBezTo>
                <a:cubicBezTo>
                  <a:pt x="3922859" y="227800"/>
                  <a:pt x="3941005" y="230826"/>
                  <a:pt x="3959588" y="239195"/>
                </a:cubicBezTo>
                <a:cubicBezTo>
                  <a:pt x="4009252" y="229421"/>
                  <a:pt x="4057491" y="239376"/>
                  <a:pt x="4114838" y="238165"/>
                </a:cubicBezTo>
                <a:cubicBezTo>
                  <a:pt x="4173784" y="217210"/>
                  <a:pt x="4209756" y="243378"/>
                  <a:pt x="4271023" y="241959"/>
                </a:cubicBezTo>
                <a:cubicBezTo>
                  <a:pt x="4326191" y="205535"/>
                  <a:pt x="4316856" y="279258"/>
                  <a:pt x="4367397" y="271442"/>
                </a:cubicBezTo>
                <a:cubicBezTo>
                  <a:pt x="4446016" y="235091"/>
                  <a:pt x="4369000" y="295343"/>
                  <a:pt x="4495366" y="271618"/>
                </a:cubicBezTo>
                <a:cubicBezTo>
                  <a:pt x="4501905" y="266287"/>
                  <a:pt x="4518077" y="269240"/>
                  <a:pt x="4517347" y="275639"/>
                </a:cubicBezTo>
                <a:cubicBezTo>
                  <a:pt x="4525170" y="272832"/>
                  <a:pt x="4542809" y="258800"/>
                  <a:pt x="4546116" y="268568"/>
                </a:cubicBezTo>
                <a:cubicBezTo>
                  <a:pt x="4586961" y="265354"/>
                  <a:pt x="4626617" y="255160"/>
                  <a:pt x="4661259" y="238966"/>
                </a:cubicBezTo>
                <a:cubicBezTo>
                  <a:pt x="4741966" y="247639"/>
                  <a:pt x="4693066" y="205693"/>
                  <a:pt x="4750403" y="204364"/>
                </a:cubicBezTo>
                <a:cubicBezTo>
                  <a:pt x="4798501" y="219113"/>
                  <a:pt x="4813319" y="201253"/>
                  <a:pt x="4867614" y="208668"/>
                </a:cubicBezTo>
                <a:cubicBezTo>
                  <a:pt x="4881621" y="174373"/>
                  <a:pt x="4917566" y="206761"/>
                  <a:pt x="4937036" y="195446"/>
                </a:cubicBezTo>
                <a:cubicBezTo>
                  <a:pt x="4974214" y="229763"/>
                  <a:pt x="5013321" y="152474"/>
                  <a:pt x="5047626" y="149604"/>
                </a:cubicBezTo>
                <a:cubicBezTo>
                  <a:pt x="5106046" y="150576"/>
                  <a:pt x="5172786" y="183138"/>
                  <a:pt x="5200247" y="142695"/>
                </a:cubicBezTo>
                <a:cubicBezTo>
                  <a:pt x="5206135" y="157748"/>
                  <a:pt x="5203071" y="179288"/>
                  <a:pt x="5235691" y="173330"/>
                </a:cubicBezTo>
                <a:cubicBezTo>
                  <a:pt x="5249654" y="179935"/>
                  <a:pt x="5254450" y="203448"/>
                  <a:pt x="5280133" y="189342"/>
                </a:cubicBezTo>
                <a:cubicBezTo>
                  <a:pt x="5244836" y="171370"/>
                  <a:pt x="5299493" y="163568"/>
                  <a:pt x="5291963" y="139446"/>
                </a:cubicBezTo>
                <a:cubicBezTo>
                  <a:pt x="5331555" y="120349"/>
                  <a:pt x="5427790" y="132865"/>
                  <a:pt x="5418472" y="89163"/>
                </a:cubicBezTo>
                <a:cubicBezTo>
                  <a:pt x="5428057" y="62053"/>
                  <a:pt x="5484665" y="97616"/>
                  <a:pt x="5482354" y="69470"/>
                </a:cubicBezTo>
                <a:cubicBezTo>
                  <a:pt x="5507119" y="85574"/>
                  <a:pt x="5545363" y="52240"/>
                  <a:pt x="5583280" y="49787"/>
                </a:cubicBezTo>
                <a:cubicBezTo>
                  <a:pt x="5589344" y="36484"/>
                  <a:pt x="5598103" y="36349"/>
                  <a:pt x="5613766" y="41855"/>
                </a:cubicBezTo>
                <a:cubicBezTo>
                  <a:pt x="5636621" y="41086"/>
                  <a:pt x="5660728" y="35034"/>
                  <a:pt x="5684952" y="260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521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331648" cy="1978172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36649" y="488969"/>
                  <a:pt x="9316893" y="491390"/>
                </a:cubicBezTo>
                <a:cubicBezTo>
                  <a:pt x="9298834" y="504511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79948" y="576062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407128" y="961344"/>
                </a:lnTo>
                <a:lnTo>
                  <a:pt x="8380548" y="987916"/>
                </a:lnTo>
                <a:lnTo>
                  <a:pt x="8379462" y="987106"/>
                </a:lnTo>
                <a:cubicBezTo>
                  <a:pt x="8376507" y="985864"/>
                  <a:pt x="8373362" y="986042"/>
                  <a:pt x="8369725" y="989186"/>
                </a:cubicBezTo>
                <a:cubicBezTo>
                  <a:pt x="8357221" y="990792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72124" y="1029408"/>
                  <a:pt x="8269666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43525" y="1179064"/>
                </a:lnTo>
                <a:lnTo>
                  <a:pt x="7685942" y="1233723"/>
                </a:lnTo>
                <a:lnTo>
                  <a:pt x="7586920" y="1261888"/>
                </a:lnTo>
                <a:cubicBezTo>
                  <a:pt x="7556723" y="1298911"/>
                  <a:pt x="7489186" y="1249860"/>
                  <a:pt x="7486100" y="1292563"/>
                </a:cubicBezTo>
                <a:cubicBezTo>
                  <a:pt x="7454875" y="1308356"/>
                  <a:pt x="7449202" y="1300366"/>
                  <a:pt x="7407190" y="1314737"/>
                </a:cubicBezTo>
                <a:cubicBezTo>
                  <a:pt x="7368386" y="1364011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23400" y="1671703"/>
                  <a:pt x="5529437" y="1636968"/>
                </a:cubicBezTo>
                <a:cubicBezTo>
                  <a:pt x="5500069" y="1636638"/>
                  <a:pt x="5481558" y="1636672"/>
                  <a:pt x="5440853" y="1657958"/>
                </a:cubicBezTo>
                <a:cubicBezTo>
                  <a:pt x="5340428" y="1673293"/>
                  <a:pt x="5074771" y="1739921"/>
                  <a:pt x="4945936" y="1713743"/>
                </a:cubicBezTo>
                <a:cubicBezTo>
                  <a:pt x="4914142" y="1717597"/>
                  <a:pt x="4837317" y="1726609"/>
                  <a:pt x="4818446" y="1726895"/>
                </a:cubicBezTo>
                <a:lnTo>
                  <a:pt x="4813657" y="1730706"/>
                </a:lnTo>
                <a:lnTo>
                  <a:pt x="4759058" y="1766533"/>
                </a:lnTo>
                <a:cubicBezTo>
                  <a:pt x="4747481" y="1770744"/>
                  <a:pt x="4734604" y="1772921"/>
                  <a:pt x="4719749" y="1771811"/>
                </a:cubicBezTo>
                <a:cubicBezTo>
                  <a:pt x="4667035" y="1745585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12575" y="1805339"/>
                  <a:pt x="4320575" y="1832722"/>
                </a:cubicBezTo>
                <a:cubicBezTo>
                  <a:pt x="4282030" y="1809397"/>
                  <a:pt x="4252210" y="1859755"/>
                  <a:pt x="4220200" y="1873173"/>
                </a:cubicBezTo>
                <a:cubicBezTo>
                  <a:pt x="4189784" y="1872580"/>
                  <a:pt x="4175475" y="1885756"/>
                  <a:pt x="4105361" y="1894711"/>
                </a:cubicBezTo>
                <a:cubicBezTo>
                  <a:pt x="4071894" y="1867524"/>
                  <a:pt x="4035294" y="1916372"/>
                  <a:pt x="3973223" y="1881015"/>
                </a:cubicBezTo>
                <a:cubicBezTo>
                  <a:pt x="3971330" y="1884974"/>
                  <a:pt x="3952843" y="1881390"/>
                  <a:pt x="3900992" y="1880603"/>
                </a:cubicBezTo>
                <a:cubicBezTo>
                  <a:pt x="3849141" y="1879815"/>
                  <a:pt x="3740259" y="1879432"/>
                  <a:pt x="3662119" y="1876289"/>
                </a:cubicBezTo>
                <a:cubicBezTo>
                  <a:pt x="3573420" y="1876991"/>
                  <a:pt x="3613412" y="1915150"/>
                  <a:pt x="3496919" y="1873180"/>
                </a:cubicBezTo>
                <a:cubicBezTo>
                  <a:pt x="3488062" y="1895719"/>
                  <a:pt x="3474293" y="1897950"/>
                  <a:pt x="3449433" y="1889681"/>
                </a:cubicBezTo>
                <a:cubicBezTo>
                  <a:pt x="3406553" y="1891629"/>
                  <a:pt x="3417350" y="1945453"/>
                  <a:pt x="3369766" y="1916653"/>
                </a:cubicBezTo>
                <a:cubicBezTo>
                  <a:pt x="3338805" y="1929531"/>
                  <a:pt x="3310151" y="1915620"/>
                  <a:pt x="3290336" y="1925039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57504" y="1957276"/>
                </a:lnTo>
                <a:lnTo>
                  <a:pt x="3115176" y="1943459"/>
                </a:lnTo>
                <a:cubicBezTo>
                  <a:pt x="3095397" y="1937281"/>
                  <a:pt x="3080878" y="1929976"/>
                  <a:pt x="3038835" y="1920210"/>
                </a:cubicBezTo>
                <a:cubicBezTo>
                  <a:pt x="3011900" y="1947086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1037" y="1967486"/>
                  <a:pt x="2001803" y="1954594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391573" y="1790862"/>
                  <a:pt x="1332568" y="1793149"/>
                </a:cubicBezTo>
                <a:cubicBezTo>
                  <a:pt x="1236287" y="1833446"/>
                  <a:pt x="1335185" y="1756546"/>
                  <a:pt x="1186881" y="1768613"/>
                </a:cubicBezTo>
                <a:cubicBezTo>
                  <a:pt x="1178443" y="1775469"/>
                  <a:pt x="1160576" y="1767918"/>
                  <a:pt x="1162595" y="1758337"/>
                </a:cubicBezTo>
                <a:cubicBezTo>
                  <a:pt x="1153167" y="1761117"/>
                  <a:pt x="1130472" y="1779083"/>
                  <a:pt x="1128523" y="1763621"/>
                </a:cubicBezTo>
                <a:cubicBezTo>
                  <a:pt x="1081415" y="1760756"/>
                  <a:pt x="1034361" y="1768718"/>
                  <a:pt x="991903" y="1786741"/>
                </a:cubicBezTo>
                <a:cubicBezTo>
                  <a:pt x="966383" y="1781126"/>
                  <a:pt x="949501" y="1831241"/>
                  <a:pt x="883960" y="1822386"/>
                </a:cubicBezTo>
                <a:cubicBezTo>
                  <a:pt x="831931" y="1790865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B4797B-294F-AC5B-5A4C-6FDBD3E6B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Deliverables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802F0ED-7FDF-D389-CF73-CA0424B58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2296161"/>
            <a:ext cx="3510229" cy="3846012"/>
          </a:xfrm>
        </p:spPr>
        <p:txBody>
          <a:bodyPr>
            <a:normAutofit/>
          </a:bodyPr>
          <a:lstStyle/>
          <a:p>
            <a:r>
              <a:rPr lang="en-US" dirty="0"/>
              <a:t>Reading guide</a:t>
            </a:r>
          </a:p>
          <a:p>
            <a:r>
              <a:rPr lang="en-US" dirty="0"/>
              <a:t>Solutions</a:t>
            </a:r>
          </a:p>
          <a:p>
            <a:r>
              <a:rPr lang="en-US" dirty="0"/>
              <a:t>Documents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3522AF-7E1D-427D-6ABF-E8C18C56E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108" y="1825625"/>
            <a:ext cx="7467985" cy="3846012"/>
          </a:xfrm>
          <a:prstGeom prst="rect">
            <a:avLst/>
          </a:prstGeom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64E267B-3F5A-4357-9E7F-C5FBE5D3B1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0426" y="5902730"/>
            <a:ext cx="5741575" cy="955271"/>
          </a:xfrm>
          <a:custGeom>
            <a:avLst/>
            <a:gdLst>
              <a:gd name="connsiteX0" fmla="*/ 5741575 w 5741575"/>
              <a:gd name="connsiteY0" fmla="*/ 0 h 955271"/>
              <a:gd name="connsiteX1" fmla="*/ 5741575 w 5741575"/>
              <a:gd name="connsiteY1" fmla="*/ 955271 h 955271"/>
              <a:gd name="connsiteX2" fmla="*/ 0 w 5741575"/>
              <a:gd name="connsiteY2" fmla="*/ 955271 h 955271"/>
              <a:gd name="connsiteX3" fmla="*/ 8558 w 5741575"/>
              <a:gd name="connsiteY3" fmla="*/ 953971 h 955271"/>
              <a:gd name="connsiteX4" fmla="*/ 16894 w 5741575"/>
              <a:gd name="connsiteY4" fmla="*/ 953847 h 955271"/>
              <a:gd name="connsiteX5" fmla="*/ 28156 w 5741575"/>
              <a:gd name="connsiteY5" fmla="*/ 951374 h 955271"/>
              <a:gd name="connsiteX6" fmla="*/ 28293 w 5741575"/>
              <a:gd name="connsiteY6" fmla="*/ 950971 h 955271"/>
              <a:gd name="connsiteX7" fmla="*/ 39115 w 5741575"/>
              <a:gd name="connsiteY7" fmla="*/ 949326 h 955271"/>
              <a:gd name="connsiteX8" fmla="*/ 93851 w 5741575"/>
              <a:gd name="connsiteY8" fmla="*/ 945611 h 955271"/>
              <a:gd name="connsiteX9" fmla="*/ 148657 w 5741575"/>
              <a:gd name="connsiteY9" fmla="*/ 898134 h 955271"/>
              <a:gd name="connsiteX10" fmla="*/ 174554 w 5741575"/>
              <a:gd name="connsiteY10" fmla="*/ 886351 h 955271"/>
              <a:gd name="connsiteX11" fmla="*/ 187633 w 5741575"/>
              <a:gd name="connsiteY11" fmla="*/ 878226 h 955271"/>
              <a:gd name="connsiteX12" fmla="*/ 187961 w 5741575"/>
              <a:gd name="connsiteY12" fmla="*/ 876538 h 955271"/>
              <a:gd name="connsiteX13" fmla="*/ 240501 w 5741575"/>
              <a:gd name="connsiteY13" fmla="*/ 873150 h 955271"/>
              <a:gd name="connsiteX14" fmla="*/ 246345 w 5741575"/>
              <a:gd name="connsiteY14" fmla="*/ 869942 h 955271"/>
              <a:gd name="connsiteX15" fmla="*/ 282041 w 5741575"/>
              <a:gd name="connsiteY15" fmla="*/ 871263 h 955271"/>
              <a:gd name="connsiteX16" fmla="*/ 299711 w 5741575"/>
              <a:gd name="connsiteY16" fmla="*/ 870064 h 955271"/>
              <a:gd name="connsiteX17" fmla="*/ 306299 w 5741575"/>
              <a:gd name="connsiteY17" fmla="*/ 873609 h 955271"/>
              <a:gd name="connsiteX18" fmla="*/ 331571 w 5741575"/>
              <a:gd name="connsiteY18" fmla="*/ 869866 h 955271"/>
              <a:gd name="connsiteX19" fmla="*/ 333872 w 5741575"/>
              <a:gd name="connsiteY19" fmla="*/ 867971 h 955271"/>
              <a:gd name="connsiteX20" fmla="*/ 356953 w 5741575"/>
              <a:gd name="connsiteY20" fmla="*/ 870334 h 955271"/>
              <a:gd name="connsiteX21" fmla="*/ 379005 w 5741575"/>
              <a:gd name="connsiteY21" fmla="*/ 878900 h 955271"/>
              <a:gd name="connsiteX22" fmla="*/ 585428 w 5741575"/>
              <a:gd name="connsiteY22" fmla="*/ 826440 h 955271"/>
              <a:gd name="connsiteX23" fmla="*/ 787156 w 5741575"/>
              <a:gd name="connsiteY23" fmla="*/ 838447 h 955271"/>
              <a:gd name="connsiteX24" fmla="*/ 898586 w 5741575"/>
              <a:gd name="connsiteY24" fmla="*/ 808502 h 955271"/>
              <a:gd name="connsiteX25" fmla="*/ 924063 w 5741575"/>
              <a:gd name="connsiteY25" fmla="*/ 770210 h 955271"/>
              <a:gd name="connsiteX26" fmla="*/ 1212574 w 5741575"/>
              <a:gd name="connsiteY26" fmla="*/ 724238 h 955271"/>
              <a:gd name="connsiteX27" fmla="*/ 1280768 w 5741575"/>
              <a:gd name="connsiteY27" fmla="*/ 699122 h 955271"/>
              <a:gd name="connsiteX28" fmla="*/ 1352027 w 5741575"/>
              <a:gd name="connsiteY28" fmla="*/ 704323 h 955271"/>
              <a:gd name="connsiteX29" fmla="*/ 1374314 w 5741575"/>
              <a:gd name="connsiteY29" fmla="*/ 688815 h 955271"/>
              <a:gd name="connsiteX30" fmla="*/ 1378034 w 5741575"/>
              <a:gd name="connsiteY30" fmla="*/ 685842 h 955271"/>
              <a:gd name="connsiteX31" fmla="*/ 1395604 w 5741575"/>
              <a:gd name="connsiteY31" fmla="*/ 680460 h 955271"/>
              <a:gd name="connsiteX32" fmla="*/ 1397206 w 5741575"/>
              <a:gd name="connsiteY32" fmla="*/ 670793 h 955271"/>
              <a:gd name="connsiteX33" fmla="*/ 1421250 w 5741575"/>
              <a:gd name="connsiteY33" fmla="*/ 656855 h 955271"/>
              <a:gd name="connsiteX34" fmla="*/ 1454524 w 5741575"/>
              <a:gd name="connsiteY34" fmla="*/ 649224 h 955271"/>
              <a:gd name="connsiteX35" fmla="*/ 1616217 w 5741575"/>
              <a:gd name="connsiteY35" fmla="*/ 622107 h 955271"/>
              <a:gd name="connsiteX36" fmla="*/ 1710928 w 5741575"/>
              <a:gd name="connsiteY36" fmla="*/ 600666 h 955271"/>
              <a:gd name="connsiteX37" fmla="*/ 1743718 w 5741575"/>
              <a:gd name="connsiteY37" fmla="*/ 584327 h 955271"/>
              <a:gd name="connsiteX38" fmla="*/ 1791651 w 5741575"/>
              <a:gd name="connsiteY38" fmla="*/ 567019 h 955271"/>
              <a:gd name="connsiteX39" fmla="*/ 1873778 w 5741575"/>
              <a:gd name="connsiteY39" fmla="*/ 530130 h 955271"/>
              <a:gd name="connsiteX40" fmla="*/ 1988411 w 5741575"/>
              <a:gd name="connsiteY40" fmla="*/ 491599 h 955271"/>
              <a:gd name="connsiteX41" fmla="*/ 2085507 w 5741575"/>
              <a:gd name="connsiteY41" fmla="*/ 498527 h 955271"/>
              <a:gd name="connsiteX42" fmla="*/ 2090767 w 5741575"/>
              <a:gd name="connsiteY42" fmla="*/ 490616 h 955271"/>
              <a:gd name="connsiteX43" fmla="*/ 2151143 w 5741575"/>
              <a:gd name="connsiteY43" fmla="*/ 478332 h 955271"/>
              <a:gd name="connsiteX44" fmla="*/ 2378710 w 5741575"/>
              <a:gd name="connsiteY44" fmla="*/ 477570 h 955271"/>
              <a:gd name="connsiteX45" fmla="*/ 2496256 w 5741575"/>
              <a:gd name="connsiteY45" fmla="*/ 452396 h 955271"/>
              <a:gd name="connsiteX46" fmla="*/ 2535387 w 5741575"/>
              <a:gd name="connsiteY46" fmla="*/ 436645 h 955271"/>
              <a:gd name="connsiteX47" fmla="*/ 2601109 w 5741575"/>
              <a:gd name="connsiteY47" fmla="*/ 410678 h 955271"/>
              <a:gd name="connsiteX48" fmla="*/ 2643855 w 5741575"/>
              <a:gd name="connsiteY48" fmla="*/ 374482 h 955271"/>
              <a:gd name="connsiteX49" fmla="*/ 2657726 w 5741575"/>
              <a:gd name="connsiteY49" fmla="*/ 365841 h 955271"/>
              <a:gd name="connsiteX50" fmla="*/ 2687125 w 5741575"/>
              <a:gd name="connsiteY50" fmla="*/ 366820 h 955271"/>
              <a:gd name="connsiteX51" fmla="*/ 2697479 w 5741575"/>
              <a:gd name="connsiteY51" fmla="*/ 361430 h 955271"/>
              <a:gd name="connsiteX52" fmla="*/ 2701547 w 5741575"/>
              <a:gd name="connsiteY52" fmla="*/ 361545 h 955271"/>
              <a:gd name="connsiteX53" fmla="*/ 2711054 w 5741575"/>
              <a:gd name="connsiteY53" fmla="*/ 360597 h 955271"/>
              <a:gd name="connsiteX54" fmla="*/ 2710438 w 5741575"/>
              <a:gd name="connsiteY54" fmla="*/ 366958 h 955271"/>
              <a:gd name="connsiteX55" fmla="*/ 2722936 w 5741575"/>
              <a:gd name="connsiteY55" fmla="*/ 377633 h 955271"/>
              <a:gd name="connsiteX56" fmla="*/ 2777227 w 5741575"/>
              <a:gd name="connsiteY56" fmla="*/ 368972 h 955271"/>
              <a:gd name="connsiteX57" fmla="*/ 2779510 w 5741575"/>
              <a:gd name="connsiteY57" fmla="*/ 361652 h 955271"/>
              <a:gd name="connsiteX58" fmla="*/ 2786278 w 5741575"/>
              <a:gd name="connsiteY58" fmla="*/ 359869 h 955271"/>
              <a:gd name="connsiteX59" fmla="*/ 2792101 w 5741575"/>
              <a:gd name="connsiteY59" fmla="*/ 365927 h 955271"/>
              <a:gd name="connsiteX60" fmla="*/ 2885545 w 5741575"/>
              <a:gd name="connsiteY60" fmla="*/ 372818 h 955271"/>
              <a:gd name="connsiteX61" fmla="*/ 3009558 w 5741575"/>
              <a:gd name="connsiteY61" fmla="*/ 370573 h 955271"/>
              <a:gd name="connsiteX62" fmla="*/ 3095010 w 5741575"/>
              <a:gd name="connsiteY62" fmla="*/ 332454 h 955271"/>
              <a:gd name="connsiteX63" fmla="*/ 3103742 w 5741575"/>
              <a:gd name="connsiteY63" fmla="*/ 337974 h 955271"/>
              <a:gd name="connsiteX64" fmla="*/ 3165093 w 5741575"/>
              <a:gd name="connsiteY64" fmla="*/ 329459 h 955271"/>
              <a:gd name="connsiteX65" fmla="*/ 3373785 w 5741575"/>
              <a:gd name="connsiteY65" fmla="*/ 255680 h 955271"/>
              <a:gd name="connsiteX66" fmla="*/ 3493851 w 5741575"/>
              <a:gd name="connsiteY66" fmla="*/ 240255 h 955271"/>
              <a:gd name="connsiteX67" fmla="*/ 3537470 w 5741575"/>
              <a:gd name="connsiteY67" fmla="*/ 241867 h 955271"/>
              <a:gd name="connsiteX68" fmla="*/ 3610489 w 5741575"/>
              <a:gd name="connsiteY68" fmla="*/ 244128 h 955271"/>
              <a:gd name="connsiteX69" fmla="*/ 3667539 w 5741575"/>
              <a:gd name="connsiteY69" fmla="*/ 263271 h 955271"/>
              <a:gd name="connsiteX70" fmla="*/ 3727614 w 5741575"/>
              <a:gd name="connsiteY70" fmla="*/ 258245 h 955271"/>
              <a:gd name="connsiteX71" fmla="*/ 3738369 w 5741575"/>
              <a:gd name="connsiteY71" fmla="*/ 234506 h 955271"/>
              <a:gd name="connsiteX72" fmla="*/ 3803670 w 5741575"/>
              <a:gd name="connsiteY72" fmla="*/ 236457 h 955271"/>
              <a:gd name="connsiteX73" fmla="*/ 3903080 w 5741575"/>
              <a:gd name="connsiteY73" fmla="*/ 241890 h 955271"/>
              <a:gd name="connsiteX74" fmla="*/ 3959588 w 5741575"/>
              <a:gd name="connsiteY74" fmla="*/ 239195 h 955271"/>
              <a:gd name="connsiteX75" fmla="*/ 4114838 w 5741575"/>
              <a:gd name="connsiteY75" fmla="*/ 238165 h 955271"/>
              <a:gd name="connsiteX76" fmla="*/ 4271023 w 5741575"/>
              <a:gd name="connsiteY76" fmla="*/ 241959 h 955271"/>
              <a:gd name="connsiteX77" fmla="*/ 4367397 w 5741575"/>
              <a:gd name="connsiteY77" fmla="*/ 271442 h 955271"/>
              <a:gd name="connsiteX78" fmla="*/ 4495366 w 5741575"/>
              <a:gd name="connsiteY78" fmla="*/ 271618 h 955271"/>
              <a:gd name="connsiteX79" fmla="*/ 4517347 w 5741575"/>
              <a:gd name="connsiteY79" fmla="*/ 275639 h 955271"/>
              <a:gd name="connsiteX80" fmla="*/ 4546116 w 5741575"/>
              <a:gd name="connsiteY80" fmla="*/ 268568 h 955271"/>
              <a:gd name="connsiteX81" fmla="*/ 4661259 w 5741575"/>
              <a:gd name="connsiteY81" fmla="*/ 238966 h 955271"/>
              <a:gd name="connsiteX82" fmla="*/ 4750403 w 5741575"/>
              <a:gd name="connsiteY82" fmla="*/ 204364 h 955271"/>
              <a:gd name="connsiteX83" fmla="*/ 4867614 w 5741575"/>
              <a:gd name="connsiteY83" fmla="*/ 208668 h 955271"/>
              <a:gd name="connsiteX84" fmla="*/ 4937036 w 5741575"/>
              <a:gd name="connsiteY84" fmla="*/ 195446 h 955271"/>
              <a:gd name="connsiteX85" fmla="*/ 5047626 w 5741575"/>
              <a:gd name="connsiteY85" fmla="*/ 149604 h 955271"/>
              <a:gd name="connsiteX86" fmla="*/ 5200247 w 5741575"/>
              <a:gd name="connsiteY86" fmla="*/ 142695 h 955271"/>
              <a:gd name="connsiteX87" fmla="*/ 5235691 w 5741575"/>
              <a:gd name="connsiteY87" fmla="*/ 173330 h 955271"/>
              <a:gd name="connsiteX88" fmla="*/ 5280133 w 5741575"/>
              <a:gd name="connsiteY88" fmla="*/ 189342 h 955271"/>
              <a:gd name="connsiteX89" fmla="*/ 5291963 w 5741575"/>
              <a:gd name="connsiteY89" fmla="*/ 139446 h 955271"/>
              <a:gd name="connsiteX90" fmla="*/ 5418472 w 5741575"/>
              <a:gd name="connsiteY90" fmla="*/ 89163 h 955271"/>
              <a:gd name="connsiteX91" fmla="*/ 5482354 w 5741575"/>
              <a:gd name="connsiteY91" fmla="*/ 69470 h 955271"/>
              <a:gd name="connsiteX92" fmla="*/ 5583280 w 5741575"/>
              <a:gd name="connsiteY92" fmla="*/ 49787 h 955271"/>
              <a:gd name="connsiteX93" fmla="*/ 5613766 w 5741575"/>
              <a:gd name="connsiteY93" fmla="*/ 41855 h 955271"/>
              <a:gd name="connsiteX94" fmla="*/ 5684952 w 5741575"/>
              <a:gd name="connsiteY94" fmla="*/ 26088 h 95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741575" h="955271">
                <a:moveTo>
                  <a:pt x="5741575" y="0"/>
                </a:moveTo>
                <a:lnTo>
                  <a:pt x="5741575" y="955271"/>
                </a:lnTo>
                <a:lnTo>
                  <a:pt x="0" y="955271"/>
                </a:lnTo>
                <a:lnTo>
                  <a:pt x="8558" y="953971"/>
                </a:lnTo>
                <a:lnTo>
                  <a:pt x="16894" y="953847"/>
                </a:lnTo>
                <a:cubicBezTo>
                  <a:pt x="22474" y="953361"/>
                  <a:pt x="25973" y="952524"/>
                  <a:pt x="28156" y="951374"/>
                </a:cubicBezTo>
                <a:cubicBezTo>
                  <a:pt x="28201" y="951240"/>
                  <a:pt x="28247" y="951105"/>
                  <a:pt x="28293" y="950971"/>
                </a:cubicBezTo>
                <a:lnTo>
                  <a:pt x="39115" y="949326"/>
                </a:lnTo>
                <a:cubicBezTo>
                  <a:pt x="57701" y="947335"/>
                  <a:pt x="76089" y="946141"/>
                  <a:pt x="93851" y="945611"/>
                </a:cubicBezTo>
                <a:cubicBezTo>
                  <a:pt x="99905" y="923404"/>
                  <a:pt x="170209" y="932855"/>
                  <a:pt x="148657" y="898134"/>
                </a:cubicBezTo>
                <a:cubicBezTo>
                  <a:pt x="172173" y="896348"/>
                  <a:pt x="191809" y="908449"/>
                  <a:pt x="174554" y="886351"/>
                </a:cubicBezTo>
                <a:cubicBezTo>
                  <a:pt x="182014" y="885083"/>
                  <a:pt x="185699" y="882087"/>
                  <a:pt x="187633" y="878226"/>
                </a:cubicBezTo>
                <a:cubicBezTo>
                  <a:pt x="187742" y="877663"/>
                  <a:pt x="187852" y="877101"/>
                  <a:pt x="187961" y="876538"/>
                </a:cubicBezTo>
                <a:lnTo>
                  <a:pt x="240501" y="873150"/>
                </a:lnTo>
                <a:lnTo>
                  <a:pt x="246345" y="869942"/>
                </a:lnTo>
                <a:lnTo>
                  <a:pt x="282041" y="871263"/>
                </a:lnTo>
                <a:lnTo>
                  <a:pt x="299711" y="870064"/>
                </a:lnTo>
                <a:lnTo>
                  <a:pt x="306299" y="873609"/>
                </a:lnTo>
                <a:cubicBezTo>
                  <a:pt x="312531" y="875279"/>
                  <a:pt x="320316" y="874896"/>
                  <a:pt x="331571" y="869866"/>
                </a:cubicBezTo>
                <a:lnTo>
                  <a:pt x="333872" y="867971"/>
                </a:lnTo>
                <a:lnTo>
                  <a:pt x="356953" y="870334"/>
                </a:lnTo>
                <a:cubicBezTo>
                  <a:pt x="364772" y="872042"/>
                  <a:pt x="372199" y="874762"/>
                  <a:pt x="379005" y="878900"/>
                </a:cubicBezTo>
                <a:cubicBezTo>
                  <a:pt x="436788" y="836391"/>
                  <a:pt x="512367" y="847456"/>
                  <a:pt x="585428" y="826440"/>
                </a:cubicBezTo>
                <a:cubicBezTo>
                  <a:pt x="600236" y="776571"/>
                  <a:pt x="751447" y="800939"/>
                  <a:pt x="787156" y="838447"/>
                </a:cubicBezTo>
                <a:cubicBezTo>
                  <a:pt x="767750" y="789794"/>
                  <a:pt x="977582" y="857915"/>
                  <a:pt x="898586" y="808502"/>
                </a:cubicBezTo>
                <a:cubicBezTo>
                  <a:pt x="926099" y="807167"/>
                  <a:pt x="944922" y="782490"/>
                  <a:pt x="924063" y="770210"/>
                </a:cubicBezTo>
                <a:cubicBezTo>
                  <a:pt x="1015917" y="786259"/>
                  <a:pt x="1117953" y="728408"/>
                  <a:pt x="1212574" y="724238"/>
                </a:cubicBezTo>
                <a:cubicBezTo>
                  <a:pt x="1245879" y="677520"/>
                  <a:pt x="1233543" y="716744"/>
                  <a:pt x="1280768" y="699122"/>
                </a:cubicBezTo>
                <a:cubicBezTo>
                  <a:pt x="1280824" y="735474"/>
                  <a:pt x="1333787" y="667235"/>
                  <a:pt x="1352027" y="704323"/>
                </a:cubicBezTo>
                <a:cubicBezTo>
                  <a:pt x="1360044" y="699941"/>
                  <a:pt x="1367234" y="694526"/>
                  <a:pt x="1374314" y="688815"/>
                </a:cubicBezTo>
                <a:lnTo>
                  <a:pt x="1378034" y="685842"/>
                </a:lnTo>
                <a:lnTo>
                  <a:pt x="1395604" y="680460"/>
                </a:lnTo>
                <a:lnTo>
                  <a:pt x="1397206" y="670793"/>
                </a:lnTo>
                <a:lnTo>
                  <a:pt x="1421250" y="656855"/>
                </a:lnTo>
                <a:cubicBezTo>
                  <a:pt x="1430770" y="652893"/>
                  <a:pt x="1441623" y="650105"/>
                  <a:pt x="1454524" y="649224"/>
                </a:cubicBezTo>
                <a:cubicBezTo>
                  <a:pt x="1502655" y="660482"/>
                  <a:pt x="1556151" y="606226"/>
                  <a:pt x="1616217" y="622107"/>
                </a:cubicBezTo>
                <a:cubicBezTo>
                  <a:pt x="1637755" y="624837"/>
                  <a:pt x="1701030" y="614257"/>
                  <a:pt x="1710928" y="600666"/>
                </a:cubicBezTo>
                <a:cubicBezTo>
                  <a:pt x="1723693" y="596072"/>
                  <a:pt x="1739861" y="597834"/>
                  <a:pt x="1743718" y="584327"/>
                </a:cubicBezTo>
                <a:cubicBezTo>
                  <a:pt x="1751098" y="567647"/>
                  <a:pt x="1801421" y="583831"/>
                  <a:pt x="1791651" y="567019"/>
                </a:cubicBezTo>
                <a:cubicBezTo>
                  <a:pt x="1827282" y="577929"/>
                  <a:pt x="1847642" y="542228"/>
                  <a:pt x="1873778" y="530130"/>
                </a:cubicBezTo>
                <a:cubicBezTo>
                  <a:pt x="1902425" y="541995"/>
                  <a:pt x="1929013" y="504913"/>
                  <a:pt x="1988411" y="491599"/>
                </a:cubicBezTo>
                <a:cubicBezTo>
                  <a:pt x="2020077" y="505546"/>
                  <a:pt x="2028363" y="482381"/>
                  <a:pt x="2085507" y="498527"/>
                </a:cubicBezTo>
                <a:cubicBezTo>
                  <a:pt x="2086719" y="495769"/>
                  <a:pt x="2088490" y="493104"/>
                  <a:pt x="2090767" y="490616"/>
                </a:cubicBezTo>
                <a:cubicBezTo>
                  <a:pt x="2103992" y="476161"/>
                  <a:pt x="2131025" y="470659"/>
                  <a:pt x="2151143" y="478332"/>
                </a:cubicBezTo>
                <a:cubicBezTo>
                  <a:pt x="2240088" y="497642"/>
                  <a:pt x="2310118" y="483043"/>
                  <a:pt x="2378710" y="477570"/>
                </a:cubicBezTo>
                <a:cubicBezTo>
                  <a:pt x="2454975" y="467585"/>
                  <a:pt x="2391576" y="437831"/>
                  <a:pt x="2496256" y="452396"/>
                </a:cubicBezTo>
                <a:cubicBezTo>
                  <a:pt x="2501503" y="436899"/>
                  <a:pt x="2513119" y="433980"/>
                  <a:pt x="2535387" y="436645"/>
                </a:cubicBezTo>
                <a:cubicBezTo>
                  <a:pt x="2572084" y="430778"/>
                  <a:pt x="2557124" y="397207"/>
                  <a:pt x="2601109" y="410678"/>
                </a:cubicBezTo>
                <a:cubicBezTo>
                  <a:pt x="2588000" y="393616"/>
                  <a:pt x="2667428" y="390302"/>
                  <a:pt x="2643855" y="374482"/>
                </a:cubicBezTo>
                <a:cubicBezTo>
                  <a:pt x="2648277" y="369169"/>
                  <a:pt x="2652937" y="366761"/>
                  <a:pt x="2657726" y="365841"/>
                </a:cubicBezTo>
                <a:cubicBezTo>
                  <a:pt x="2667303" y="363999"/>
                  <a:pt x="2677395" y="368107"/>
                  <a:pt x="2687125" y="366820"/>
                </a:cubicBezTo>
                <a:lnTo>
                  <a:pt x="2697479" y="361430"/>
                </a:lnTo>
                <a:lnTo>
                  <a:pt x="2701547" y="361545"/>
                </a:lnTo>
                <a:lnTo>
                  <a:pt x="2711054" y="360597"/>
                </a:lnTo>
                <a:lnTo>
                  <a:pt x="2710438" y="366958"/>
                </a:lnTo>
                <a:cubicBezTo>
                  <a:pt x="2708955" y="373111"/>
                  <a:pt x="2708038" y="379788"/>
                  <a:pt x="2722936" y="377633"/>
                </a:cubicBezTo>
                <a:cubicBezTo>
                  <a:pt x="2753511" y="370170"/>
                  <a:pt x="2766475" y="394972"/>
                  <a:pt x="2777227" y="368972"/>
                </a:cubicBezTo>
                <a:lnTo>
                  <a:pt x="2779510" y="361652"/>
                </a:lnTo>
                <a:lnTo>
                  <a:pt x="2786278" y="359869"/>
                </a:lnTo>
                <a:cubicBezTo>
                  <a:pt x="2789994" y="359750"/>
                  <a:pt x="2792255" y="361281"/>
                  <a:pt x="2792101" y="365927"/>
                </a:cubicBezTo>
                <a:cubicBezTo>
                  <a:pt x="2819315" y="344279"/>
                  <a:pt x="2855630" y="370297"/>
                  <a:pt x="2885545" y="372818"/>
                </a:cubicBezTo>
                <a:cubicBezTo>
                  <a:pt x="2905895" y="352581"/>
                  <a:pt x="2948591" y="377825"/>
                  <a:pt x="3009558" y="370573"/>
                </a:cubicBezTo>
                <a:cubicBezTo>
                  <a:pt x="3031640" y="347442"/>
                  <a:pt x="3050695" y="365935"/>
                  <a:pt x="3095010" y="332454"/>
                </a:cubicBezTo>
                <a:cubicBezTo>
                  <a:pt x="3097485" y="334582"/>
                  <a:pt x="3100426" y="336441"/>
                  <a:pt x="3103742" y="337974"/>
                </a:cubicBezTo>
                <a:cubicBezTo>
                  <a:pt x="3123005" y="346878"/>
                  <a:pt x="3150475" y="343067"/>
                  <a:pt x="3165093" y="329459"/>
                </a:cubicBezTo>
                <a:cubicBezTo>
                  <a:pt x="3236951" y="282673"/>
                  <a:pt x="3308286" y="273118"/>
                  <a:pt x="3373785" y="255680"/>
                </a:cubicBezTo>
                <a:cubicBezTo>
                  <a:pt x="3448540" y="239861"/>
                  <a:pt x="3405238" y="287846"/>
                  <a:pt x="3493851" y="240255"/>
                </a:cubicBezTo>
                <a:cubicBezTo>
                  <a:pt x="3506326" y="252723"/>
                  <a:pt x="3518405" y="251593"/>
                  <a:pt x="3537470" y="241867"/>
                </a:cubicBezTo>
                <a:cubicBezTo>
                  <a:pt x="3573967" y="235226"/>
                  <a:pt x="3576893" y="270855"/>
                  <a:pt x="3610489" y="244128"/>
                </a:cubicBezTo>
                <a:cubicBezTo>
                  <a:pt x="3606935" y="264036"/>
                  <a:pt x="3681284" y="241075"/>
                  <a:pt x="3667539" y="263271"/>
                </a:cubicBezTo>
                <a:cubicBezTo>
                  <a:pt x="3694251" y="276940"/>
                  <a:pt x="3701441" y="246803"/>
                  <a:pt x="3727614" y="258245"/>
                </a:cubicBezTo>
                <a:cubicBezTo>
                  <a:pt x="3754952" y="257751"/>
                  <a:pt x="3708960" y="240314"/>
                  <a:pt x="3738369" y="234506"/>
                </a:cubicBezTo>
                <a:cubicBezTo>
                  <a:pt x="3774580" y="230879"/>
                  <a:pt x="3768868" y="196201"/>
                  <a:pt x="3803670" y="236457"/>
                </a:cubicBezTo>
                <a:cubicBezTo>
                  <a:pt x="3839567" y="220301"/>
                  <a:pt x="3850064" y="239151"/>
                  <a:pt x="3903080" y="241890"/>
                </a:cubicBezTo>
                <a:cubicBezTo>
                  <a:pt x="3922859" y="227800"/>
                  <a:pt x="3941005" y="230826"/>
                  <a:pt x="3959588" y="239195"/>
                </a:cubicBezTo>
                <a:cubicBezTo>
                  <a:pt x="4009252" y="229421"/>
                  <a:pt x="4057491" y="239376"/>
                  <a:pt x="4114838" y="238165"/>
                </a:cubicBezTo>
                <a:cubicBezTo>
                  <a:pt x="4173784" y="217210"/>
                  <a:pt x="4209756" y="243378"/>
                  <a:pt x="4271023" y="241959"/>
                </a:cubicBezTo>
                <a:cubicBezTo>
                  <a:pt x="4326191" y="205535"/>
                  <a:pt x="4316856" y="279258"/>
                  <a:pt x="4367397" y="271442"/>
                </a:cubicBezTo>
                <a:cubicBezTo>
                  <a:pt x="4446016" y="235091"/>
                  <a:pt x="4369000" y="295343"/>
                  <a:pt x="4495366" y="271618"/>
                </a:cubicBezTo>
                <a:cubicBezTo>
                  <a:pt x="4501905" y="266287"/>
                  <a:pt x="4518077" y="269240"/>
                  <a:pt x="4517347" y="275639"/>
                </a:cubicBezTo>
                <a:cubicBezTo>
                  <a:pt x="4525170" y="272832"/>
                  <a:pt x="4542809" y="258800"/>
                  <a:pt x="4546116" y="268568"/>
                </a:cubicBezTo>
                <a:cubicBezTo>
                  <a:pt x="4586961" y="265354"/>
                  <a:pt x="4626617" y="255160"/>
                  <a:pt x="4661259" y="238966"/>
                </a:cubicBezTo>
                <a:cubicBezTo>
                  <a:pt x="4741966" y="247639"/>
                  <a:pt x="4693066" y="205693"/>
                  <a:pt x="4750403" y="204364"/>
                </a:cubicBezTo>
                <a:cubicBezTo>
                  <a:pt x="4798501" y="219113"/>
                  <a:pt x="4813319" y="201253"/>
                  <a:pt x="4867614" y="208668"/>
                </a:cubicBezTo>
                <a:cubicBezTo>
                  <a:pt x="4881621" y="174373"/>
                  <a:pt x="4917566" y="206761"/>
                  <a:pt x="4937036" y="195446"/>
                </a:cubicBezTo>
                <a:cubicBezTo>
                  <a:pt x="4974214" y="229763"/>
                  <a:pt x="5013321" y="152474"/>
                  <a:pt x="5047626" y="149604"/>
                </a:cubicBezTo>
                <a:cubicBezTo>
                  <a:pt x="5106046" y="150576"/>
                  <a:pt x="5172786" y="183138"/>
                  <a:pt x="5200247" y="142695"/>
                </a:cubicBezTo>
                <a:cubicBezTo>
                  <a:pt x="5206135" y="157748"/>
                  <a:pt x="5203071" y="179288"/>
                  <a:pt x="5235691" y="173330"/>
                </a:cubicBezTo>
                <a:cubicBezTo>
                  <a:pt x="5249654" y="179935"/>
                  <a:pt x="5254450" y="203448"/>
                  <a:pt x="5280133" y="189342"/>
                </a:cubicBezTo>
                <a:cubicBezTo>
                  <a:pt x="5244836" y="171370"/>
                  <a:pt x="5299493" y="163568"/>
                  <a:pt x="5291963" y="139446"/>
                </a:cubicBezTo>
                <a:cubicBezTo>
                  <a:pt x="5331555" y="120349"/>
                  <a:pt x="5427790" y="132865"/>
                  <a:pt x="5418472" y="89163"/>
                </a:cubicBezTo>
                <a:cubicBezTo>
                  <a:pt x="5428057" y="62053"/>
                  <a:pt x="5484665" y="97616"/>
                  <a:pt x="5482354" y="69470"/>
                </a:cubicBezTo>
                <a:cubicBezTo>
                  <a:pt x="5507119" y="85574"/>
                  <a:pt x="5545363" y="52240"/>
                  <a:pt x="5583280" y="49787"/>
                </a:cubicBezTo>
                <a:cubicBezTo>
                  <a:pt x="5589344" y="36484"/>
                  <a:pt x="5598103" y="36349"/>
                  <a:pt x="5613766" y="41855"/>
                </a:cubicBezTo>
                <a:cubicBezTo>
                  <a:pt x="5636621" y="41086"/>
                  <a:pt x="5660728" y="35034"/>
                  <a:pt x="5684952" y="260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27888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nalogousFromLightSeedRightStep">
      <a:dk1>
        <a:srgbClr val="000000"/>
      </a:dk1>
      <a:lt1>
        <a:srgbClr val="FFFFFF"/>
      </a:lt1>
      <a:dk2>
        <a:srgbClr val="36371F"/>
      </a:dk2>
      <a:lt2>
        <a:srgbClr val="E2E4E8"/>
      </a:lt2>
      <a:accent1>
        <a:srgbClr val="C79950"/>
      </a:accent1>
      <a:accent2>
        <a:srgbClr val="A5A74E"/>
      </a:accent2>
      <a:accent3>
        <a:srgbClr val="8CAC64"/>
      </a:accent3>
      <a:accent4>
        <a:srgbClr val="61B454"/>
      </a:accent4>
      <a:accent5>
        <a:srgbClr val="59B372"/>
      </a:accent5>
      <a:accent6>
        <a:srgbClr val="53B194"/>
      </a:accent6>
      <a:hlink>
        <a:srgbClr val="6682AD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33fcd28-e9fc-4004-a45f-a3b96a954ddf" xsi:nil="true"/>
    <lcf76f155ced4ddcb4097134ff3c332f xmlns="6411fa28-3c8f-4fbd-93f8-e4351936ca50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F56F0CC1B04BD4CB11B1C81CC97EF7E" ma:contentTypeVersion="11" ma:contentTypeDescription="Create a new document." ma:contentTypeScope="" ma:versionID="eea8f5b6ee180a07927f6e56afdfb616">
  <xsd:schema xmlns:xsd="http://www.w3.org/2001/XMLSchema" xmlns:xs="http://www.w3.org/2001/XMLSchema" xmlns:p="http://schemas.microsoft.com/office/2006/metadata/properties" xmlns:ns2="6411fa28-3c8f-4fbd-93f8-e4351936ca50" xmlns:ns3="833fcd28-e9fc-4004-a45f-a3b96a954ddf" targetNamespace="http://schemas.microsoft.com/office/2006/metadata/properties" ma:root="true" ma:fieldsID="dc236afb6c1bd380a615be649ec6bd66" ns2:_="" ns3:_="">
    <xsd:import namespace="6411fa28-3c8f-4fbd-93f8-e4351936ca50"/>
    <xsd:import namespace="833fcd28-e9fc-4004-a45f-a3b96a954dd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11fa28-3c8f-4fbd-93f8-e4351936ca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1cf77c6f-7d90-4f59-9429-7beb7326011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3fcd28-e9fc-4004-a45f-a3b96a954ddf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01bd45dc-fa61-4157-bf7f-83b19fb2e399}" ma:internalName="TaxCatchAll" ma:showField="CatchAllData" ma:web="833fcd28-e9fc-4004-a45f-a3b96a954dd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DBA2CE9-DB20-4258-AE83-BC5C82A876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59EFE3-4509-44F0-BEDC-6596FF888131}">
  <ds:schemaRefs>
    <ds:schemaRef ds:uri="http://purl.org/dc/dcmitype/"/>
    <ds:schemaRef ds:uri="6411fa28-3c8f-4fbd-93f8-e4351936ca50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833fcd28-e9fc-4004-a45f-a3b96a954ddf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D2AB196-1E84-441E-9AAE-B05E26C48B88}"/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128</Words>
  <Application>Microsoft Office PowerPoint</Application>
  <PresentationFormat>Breedbeeld</PresentationFormat>
  <Paragraphs>23</Paragraphs>
  <Slides>4</Slides>
  <Notes>1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9" baseType="lpstr">
      <vt:lpstr>Aptos</vt:lpstr>
      <vt:lpstr>Arial</vt:lpstr>
      <vt:lpstr>Bembo</vt:lpstr>
      <vt:lpstr>Segoe UI</vt:lpstr>
      <vt:lpstr>ArchiveVTI</vt:lpstr>
      <vt:lpstr>VVT en de kansen van AI</vt:lpstr>
      <vt:lpstr>Context &amp; Goal</vt:lpstr>
      <vt:lpstr>Scope</vt:lpstr>
      <vt:lpstr>Deliverables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Gögcay,Kaan K.S.</dc:creator>
  <cp:lastModifiedBy>Gerven,Joery J.A.G. van</cp:lastModifiedBy>
  <cp:revision>5</cp:revision>
  <dcterms:created xsi:type="dcterms:W3CDTF">2024-09-16T07:27:10Z</dcterms:created>
  <dcterms:modified xsi:type="dcterms:W3CDTF">2024-09-19T13:07:05Z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0x0101008F56F0CC1B04BD4CB11B1C81CC97EF7E</vt:lpwstr>
  </property>
  <property fmtid="{D5CDD505-2E9C-101B-9397-08002B2CF9AE}" pid="3" name="MediaServiceImageTags">
    <vt:lpwstr/>
  </property>
</Properties>
</file>

<file path=docProps/thumbnail.jpeg>
</file>